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38"/>
    <p:sldMasterId id="2147483737" r:id="rId39"/>
    <p:sldMasterId id="2147483758" r:id="rId40"/>
    <p:sldMasterId id="2147483827" r:id="rId41"/>
    <p:sldMasterId id="2147483835" r:id="rId42"/>
  </p:sldMasterIdLst>
  <p:notesMasterIdLst>
    <p:notesMasterId r:id="rId48"/>
  </p:notesMasterIdLst>
  <p:handoutMasterIdLst>
    <p:handoutMasterId r:id="rId49"/>
  </p:handoutMasterIdLst>
  <p:sldIdLst>
    <p:sldId id="1346" r:id="rId43"/>
    <p:sldId id="1338" r:id="rId44"/>
    <p:sldId id="1340" r:id="rId45"/>
    <p:sldId id="1341" r:id="rId46"/>
    <p:sldId id="1347" r:id="rId47"/>
  </p:sldIdLst>
  <p:sldSz cx="12198350" cy="6858000"/>
  <p:notesSz cx="7315200" cy="9601200"/>
  <p:custDataLst>
    <p:tags r:id="rId50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663FFD-BCC9-4548-B170-FD6D810BC174}">
          <p14:sldIdLst>
            <p14:sldId id="1346"/>
            <p14:sldId id="1338"/>
            <p14:sldId id="1340"/>
            <p14:sldId id="1341"/>
            <p14:sldId id="1347"/>
          </p14:sldIdLst>
        </p14:section>
        <p14:section name="Untitled Section" id="{63A6F359-0821-4B2D-A2C6-3CDD11C8CC2D}">
          <p14:sldIdLst/>
        </p14:section>
      </p14:sectionLst>
    </p:ext>
    <p:ext uri="{EFAFB233-063F-42B5-8137-9DF3F51BA10A}">
      <p15:sldGuideLst xmlns:p15="http://schemas.microsoft.com/office/powerpoint/2012/main">
        <p15:guide id="7" pos="410" userDrawn="1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ien Dat" initials="NTD" lastIdx="1" clrIdx="0">
    <p:extLst>
      <p:ext uri="{19B8F6BF-5375-455C-9EA6-DF929625EA0E}">
        <p15:presenceInfo xmlns:p15="http://schemas.microsoft.com/office/powerpoint/2012/main" userId="S-1-5-21-3645878866-3289235432-1248876365-11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ABFFE9"/>
    <a:srgbClr val="FFF4D1"/>
    <a:srgbClr val="99FFCC"/>
    <a:srgbClr val="538022"/>
    <a:srgbClr val="B3DEFF"/>
    <a:srgbClr val="6699FF"/>
    <a:srgbClr val="CCFFCC"/>
    <a:srgbClr val="993300"/>
    <a:srgbClr val="F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88385" autoAdjust="0"/>
  </p:normalViewPr>
  <p:slideViewPr>
    <p:cSldViewPr snapToGrid="0" snapToObjects="1" showGuides="1">
      <p:cViewPr varScale="1">
        <p:scale>
          <a:sx n="72" d="100"/>
          <a:sy n="72" d="100"/>
        </p:scale>
        <p:origin x="606" y="66"/>
      </p:cViewPr>
      <p:guideLst>
        <p:guide pos="410"/>
        <p:guide pos="3842"/>
        <p:guide pos="3933"/>
        <p:guide pos="7380"/>
        <p:guide pos="5566"/>
        <p:guide orient="horz" pos="216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3" d="100"/>
          <a:sy n="53" d="100"/>
        </p:scale>
        <p:origin x="2850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Master" Target="slideMasters/slideMaster5.xml"/><Relationship Id="rId47" Type="http://schemas.openxmlformats.org/officeDocument/2006/relationships/slide" Target="slides/slide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Master" Target="slideMasters/slideMaster3.xml"/><Relationship Id="rId45" Type="http://schemas.openxmlformats.org/officeDocument/2006/relationships/slide" Target="slides/slide3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2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1.xml"/><Relationship Id="rId48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slide" Target="slides/slide4.xml"/><Relationship Id="rId20" Type="http://schemas.openxmlformats.org/officeDocument/2006/relationships/customXml" Target="../customXml/item20.xml"/><Relationship Id="rId41" Type="http://schemas.openxmlformats.org/officeDocument/2006/relationships/slideMaster" Target="slideMasters/slideMaster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315200" cy="65527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6763" y="0"/>
            <a:ext cx="3348437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082941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6763" y="9082941"/>
            <a:ext cx="3348437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6763" y="0"/>
            <a:ext cx="3346802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2388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45367" y="4524344"/>
            <a:ext cx="6824467" cy="428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082941"/>
            <a:ext cx="3348438" cy="51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6763" y="9082941"/>
            <a:ext cx="3346802" cy="51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197600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8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image" Target="../media/image6.wmf"/><Relationship Id="rId4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2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7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customXml" Target="../../customXml/item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31.xml"/><Relationship Id="rId4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2.xml"/><Relationship Id="rId1" Type="http://schemas.openxmlformats.org/officeDocument/2006/relationships/customXml" Target="../../customXml/item9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customXml" Target="../../customXml/item2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9.xml"/><Relationship Id="rId1" Type="http://schemas.openxmlformats.org/officeDocument/2006/relationships/customXml" Target="../../customXml/item25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customXml" Target="../../customXml/item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customXml" Target="../../customXml/item18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6.wmf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image" Target="../media/image6.w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customXml" Target="../../customXml/item3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customXml" Target="../../customXml/item3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51.xml"/><Relationship Id="rId1" Type="http://schemas.openxmlformats.org/officeDocument/2006/relationships/customXml" Target="../../customXml/item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customXml" Target="../../customXml/item2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customXml" Target="../../customXml/item20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8.xml"/><Relationship Id="rId1" Type="http://schemas.openxmlformats.org/officeDocument/2006/relationships/customXml" Target="../../customXml/item32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75.xml"/><Relationship Id="rId1" Type="http://schemas.openxmlformats.org/officeDocument/2006/relationships/customXml" Target="../../customXml/item11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extBox 12 Id13"/>
          <p:cNvSpPr txBox="1"/>
          <p:nvPr userDrawn="1">
            <p:custDataLst>
              <p:tags r:id="rId1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Dec 2018</a:t>
            </a:r>
          </a:p>
        </p:txBody>
      </p:sp>
      <p:sp>
        <p:nvSpPr>
          <p:cNvPr id="3" name="cdtTextBox 11 Id12"/>
          <p:cNvSpPr txBox="1"/>
          <p:nvPr userDrawn="1">
            <p:custDataLst>
              <p:tags r:id="rId2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4" name="cdtTextBox 13 Id14"/>
          <p:cNvSpPr txBox="1"/>
          <p:nvPr userDrawn="1">
            <p:custDataLst>
              <p:tags r:id="rId3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r>
              <a:rPr lang="en-US" sz="1000" b="1" noProof="0">
                <a:solidFill>
                  <a:schemeClr val="bg1"/>
                </a:solidFill>
              </a:rPr>
              <a:t> Copy right @ ESTEC 2018</a:t>
            </a:r>
          </a:p>
        </p:txBody>
      </p:sp>
    </p:spTree>
    <p:extLst>
      <p:ext uri="{BB962C8B-B14F-4D97-AF65-F5344CB8AC3E}">
        <p14:creationId xmlns:p14="http://schemas.microsoft.com/office/powerpoint/2010/main" val="56853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25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" y="-36000"/>
            <a:ext cx="12262129" cy="6894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4495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0" name="Picture 2" descr="D:\HoangVN_3\BienDongCo\Name card\Logo\logo_biendongco.bmp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07" y="39838"/>
            <a:ext cx="2032000" cy="60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5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57" y="1412875"/>
            <a:ext cx="4541914" cy="4743099"/>
          </a:xfrm>
          <a:prstGeom prst="rect">
            <a:avLst/>
          </a:prstGeom>
        </p:spPr>
      </p:pic>
      <p:sp>
        <p:nvSpPr>
          <p:cNvPr id="7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3925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extBox 12 Id13"/>
          <p:cNvSpPr txBox="1"/>
          <p:nvPr userDrawn="1">
            <p:custDataLst>
              <p:tags r:id="rId1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3" name="cdtTextBox 11 Id12"/>
          <p:cNvSpPr txBox="1"/>
          <p:nvPr userDrawn="1">
            <p:custDataLst>
              <p:tags r:id="rId2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4" name="cdtTextBox 13 Id14"/>
          <p:cNvSpPr txBox="1"/>
          <p:nvPr userDrawn="1">
            <p:custDataLst>
              <p:tags r:id="rId3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endParaRPr lang="en-US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28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1346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552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406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1965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48075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02446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76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07680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280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8081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" y="0"/>
            <a:ext cx="12193353" cy="6858000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6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7000" rIns="0" bIns="0">
            <a:noAutofit/>
          </a:bodyPr>
          <a:lstStyle/>
          <a:p>
            <a:pPr algn="ctr" eaLnBrk="1">
              <a:buClrTx/>
              <a:buFontTx/>
              <a:buNone/>
            </a:pPr>
            <a:endParaRPr lang="en-US" sz="825" b="1" dirty="0">
              <a:solidFill>
                <a:srgbClr val="990000"/>
              </a:solidFill>
            </a:endParaRPr>
          </a:p>
        </p:txBody>
      </p:sp>
      <p:grpSp>
        <p:nvGrpSpPr>
          <p:cNvPr id="2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Rectangle 2"/>
          <p:cNvSpPr/>
          <p:nvPr userDrawn="1"/>
        </p:nvSpPr>
        <p:spPr bwMode="auto">
          <a:xfrm>
            <a:off x="9971853" y="160577"/>
            <a:ext cx="1882193" cy="70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18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122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0960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52228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66776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16309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04765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15025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23079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57" y="1412875"/>
            <a:ext cx="4541914" cy="4743099"/>
          </a:xfrm>
          <a:prstGeom prst="rect">
            <a:avLst/>
          </a:prstGeom>
        </p:spPr>
      </p:pic>
      <p:sp>
        <p:nvSpPr>
          <p:cNvPr id="10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11" name="Grafik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82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233746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err="1">
              <a:solidFill>
                <a:srgbClr val="233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8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</p:custDataLst>
    <p:extLst>
      <p:ext uri="{BB962C8B-B14F-4D97-AF65-F5344CB8AC3E}">
        <p14:creationId xmlns:p14="http://schemas.microsoft.com/office/powerpoint/2010/main" val="42356327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3" b="1324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</a:t>
            </a:r>
            <a:endParaRPr lang="de-DE" dirty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99996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</a:t>
            </a:r>
            <a:endParaRPr lang="de-DE" dirty="0"/>
          </a:p>
        </p:txBody>
      </p:sp>
      <p:grpSp>
        <p:nvGrpSpPr>
          <p:cNvPr id="33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09987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4896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1_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40939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491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198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395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12823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29550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1_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3212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72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1_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920741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1_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474677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1_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27708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1_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776959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7499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68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528354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703057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14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44115-759A-4E5E-89FF-DDD71069D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727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0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25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7329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234505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54114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44115-759A-4E5E-89FF-DDD71069D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1184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388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8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1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63" Type="http://schemas.openxmlformats.org/officeDocument/2006/relationships/tags" Target="../tags/tag35.xml"/><Relationship Id="rId68" Type="http://schemas.openxmlformats.org/officeDocument/2006/relationships/tags" Target="../tags/tag40.xml"/><Relationship Id="rId84" Type="http://schemas.openxmlformats.org/officeDocument/2006/relationships/tags" Target="../tags/tag56.xml"/><Relationship Id="rId89" Type="http://schemas.openxmlformats.org/officeDocument/2006/relationships/tags" Target="../tags/tag61.xml"/><Relationship Id="rId1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74" Type="http://schemas.openxmlformats.org/officeDocument/2006/relationships/tags" Target="../tags/tag46.xml"/><Relationship Id="rId79" Type="http://schemas.openxmlformats.org/officeDocument/2006/relationships/tags" Target="../tags/tag51.xml"/><Relationship Id="rId5" Type="http://schemas.openxmlformats.org/officeDocument/2006/relationships/slideLayout" Target="../slideLayouts/slideLayout20.xml"/><Relationship Id="rId90" Type="http://schemas.openxmlformats.org/officeDocument/2006/relationships/tags" Target="../tags/tag62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64" Type="http://schemas.openxmlformats.org/officeDocument/2006/relationships/tags" Target="../tags/tag36.xml"/><Relationship Id="rId69" Type="http://schemas.openxmlformats.org/officeDocument/2006/relationships/tags" Target="../tags/tag41.xml"/><Relationship Id="rId8" Type="http://schemas.openxmlformats.org/officeDocument/2006/relationships/slideLayout" Target="../slideLayouts/slideLayout23.xml"/><Relationship Id="rId51" Type="http://schemas.openxmlformats.org/officeDocument/2006/relationships/tags" Target="../tags/tag23.xml"/><Relationship Id="rId72" Type="http://schemas.openxmlformats.org/officeDocument/2006/relationships/tags" Target="../tags/tag44.xml"/><Relationship Id="rId80" Type="http://schemas.openxmlformats.org/officeDocument/2006/relationships/tags" Target="../tags/tag52.xml"/><Relationship Id="rId85" Type="http://schemas.openxmlformats.org/officeDocument/2006/relationships/tags" Target="../tags/tag57.xml"/><Relationship Id="rId9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tags" Target="../tags/tag18.xml"/><Relationship Id="rId59" Type="http://schemas.openxmlformats.org/officeDocument/2006/relationships/tags" Target="../tags/tag31.xml"/><Relationship Id="rId67" Type="http://schemas.openxmlformats.org/officeDocument/2006/relationships/tags" Target="../tags/tag39.xml"/><Relationship Id="rId20" Type="http://schemas.openxmlformats.org/officeDocument/2006/relationships/slideLayout" Target="../slideLayouts/slideLayout35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62" Type="http://schemas.openxmlformats.org/officeDocument/2006/relationships/tags" Target="../tags/tag34.xml"/><Relationship Id="rId70" Type="http://schemas.openxmlformats.org/officeDocument/2006/relationships/tags" Target="../tags/tag42.xml"/><Relationship Id="rId75" Type="http://schemas.openxmlformats.org/officeDocument/2006/relationships/tags" Target="../tags/tag47.xml"/><Relationship Id="rId83" Type="http://schemas.openxmlformats.org/officeDocument/2006/relationships/tags" Target="../tags/tag55.xml"/><Relationship Id="rId88" Type="http://schemas.openxmlformats.org/officeDocument/2006/relationships/tags" Target="../tags/tag60.xml"/><Relationship Id="rId91" Type="http://schemas.openxmlformats.org/officeDocument/2006/relationships/tags" Target="../tags/tag6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73" Type="http://schemas.openxmlformats.org/officeDocument/2006/relationships/tags" Target="../tags/tag45.xml"/><Relationship Id="rId78" Type="http://schemas.openxmlformats.org/officeDocument/2006/relationships/tags" Target="../tags/tag50.xml"/><Relationship Id="rId81" Type="http://schemas.openxmlformats.org/officeDocument/2006/relationships/tags" Target="../tags/tag53.xml"/><Relationship Id="rId86" Type="http://schemas.openxmlformats.org/officeDocument/2006/relationships/tags" Target="../tags/tag5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theme" Target="../theme/theme3.xml"/><Relationship Id="rId34" Type="http://schemas.openxmlformats.org/officeDocument/2006/relationships/slideLayout" Target="../slideLayouts/slideLayout4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6" Type="http://schemas.openxmlformats.org/officeDocument/2006/relationships/tags" Target="../tags/tag48.xml"/><Relationship Id="rId7" Type="http://schemas.openxmlformats.org/officeDocument/2006/relationships/slideLayout" Target="../slideLayouts/slideLayout22.xml"/><Relationship Id="rId71" Type="http://schemas.openxmlformats.org/officeDocument/2006/relationships/tags" Target="../tags/tag43.xml"/><Relationship Id="rId92" Type="http://schemas.openxmlformats.org/officeDocument/2006/relationships/image" Target="../media/image3.wmf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66" Type="http://schemas.openxmlformats.org/officeDocument/2006/relationships/tags" Target="../tags/tag38.xml"/><Relationship Id="rId87" Type="http://schemas.openxmlformats.org/officeDocument/2006/relationships/tags" Target="../tags/tag59.xml"/><Relationship Id="rId61" Type="http://schemas.openxmlformats.org/officeDocument/2006/relationships/tags" Target="../tags/tag33.xml"/><Relationship Id="rId82" Type="http://schemas.openxmlformats.org/officeDocument/2006/relationships/tags" Target="../tags/tag54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56" Type="http://schemas.openxmlformats.org/officeDocument/2006/relationships/tags" Target="../tags/tag28.xml"/><Relationship Id="rId77" Type="http://schemas.openxmlformats.org/officeDocument/2006/relationships/tags" Target="../tags/tag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  <p:sp>
        <p:nvSpPr>
          <p:cNvPr id="8" name="cdtTextBox 12 Id13"/>
          <p:cNvSpPr txBox="1"/>
          <p:nvPr userDrawn="1">
            <p:custDataLst>
              <p:tags r:id="rId6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9" name="cdtTextBox 11 Id12"/>
          <p:cNvSpPr txBox="1"/>
          <p:nvPr userDrawn="1">
            <p:custDataLst>
              <p:tags r:id="rId7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b="1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b="1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0" name="cdtTextBox 13 Id14"/>
          <p:cNvSpPr txBox="1"/>
          <p:nvPr userDrawn="1">
            <p:custDataLst>
              <p:tags r:id="rId8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r>
              <a:rPr lang="en-US" sz="1000" b="1" noProof="0">
                <a:solidFill>
                  <a:schemeClr val="bg1"/>
                </a:solidFill>
              </a:rPr>
              <a:t> </a:t>
            </a:r>
            <a:r>
              <a:rPr lang="en-US" sz="1000" b="0" noProof="0">
                <a:solidFill>
                  <a:schemeClr val="bg1"/>
                </a:solidFill>
              </a:rPr>
              <a:t>Copyright @ ESTEC 2020</a:t>
            </a:r>
          </a:p>
        </p:txBody>
      </p:sp>
    </p:spTree>
    <p:extLst>
      <p:ext uri="{BB962C8B-B14F-4D97-AF65-F5344CB8AC3E}">
        <p14:creationId xmlns:p14="http://schemas.microsoft.com/office/powerpoint/2010/main" val="13737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851" r:id="rId3"/>
    <p:sldLayoutId id="21474838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>
            <p:custDataLst>
              <p:tags r:id="rId40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41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2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2"/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rgbClr val="000000"/>
              </a:solidFill>
            </a:endParaRPr>
          </a:p>
        </p:txBody>
      </p:sp>
      <p:sp>
        <p:nvSpPr>
          <p:cNvPr id="67" name="cdtRectangle 12 Id15"/>
          <p:cNvSpPr>
            <a:spLocks noChangeArrowheads="1"/>
          </p:cNvSpPr>
          <p:nvPr userDrawn="1">
            <p:custDataLst>
              <p:tags r:id="rId67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cxnSp>
        <p:nvCxnSpPr>
          <p:cNvPr id="68" name="cdtMasterTags_CL1 Id3072"/>
          <p:cNvCxnSpPr/>
          <p:nvPr userDrawn="1">
            <p:custDataLst>
              <p:tags r:id="rId6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cdtMasterTags_CL2 Id3073"/>
          <p:cNvCxnSpPr/>
          <p:nvPr userDrawn="1">
            <p:custDataLst>
              <p:tags r:id="rId6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cdtMasterTags_CL3 Id3074"/>
          <p:cNvCxnSpPr/>
          <p:nvPr userDrawn="1">
            <p:custDataLst>
              <p:tags r:id="rId7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cdtMasterTags_CL4 Id3075"/>
          <p:cNvCxnSpPr/>
          <p:nvPr userDrawn="1">
            <p:custDataLst>
              <p:tags r:id="rId7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cdtMasterTags_CL5 Id3076"/>
          <p:cNvCxnSpPr/>
          <p:nvPr userDrawn="1">
            <p:custDataLst>
              <p:tags r:id="rId7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cdtMasterTags_CL6 Id3077"/>
          <p:cNvCxnSpPr/>
          <p:nvPr userDrawn="1">
            <p:custDataLst>
              <p:tags r:id="rId7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dtMasterTags_CL7 Id3080"/>
          <p:cNvCxnSpPr/>
          <p:nvPr userDrawn="1">
            <p:custDataLst>
              <p:tags r:id="rId7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cdtMasterTags_CL8 Id3081"/>
          <p:cNvCxnSpPr/>
          <p:nvPr userDrawn="1">
            <p:custDataLst>
              <p:tags r:id="rId7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cdtMasterTags_CL9 Id3082"/>
          <p:cNvCxnSpPr/>
          <p:nvPr userDrawn="1">
            <p:custDataLst>
              <p:tags r:id="rId7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dtMasterTags_CL10 Id3083"/>
          <p:cNvCxnSpPr/>
          <p:nvPr userDrawn="1">
            <p:custDataLst>
              <p:tags r:id="rId7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dtMasterTags_CL11 Id3084"/>
          <p:cNvCxnSpPr/>
          <p:nvPr userDrawn="1">
            <p:custDataLst>
              <p:tags r:id="rId7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dtMasterTags_CL12 Id3085"/>
          <p:cNvCxnSpPr/>
          <p:nvPr userDrawn="1">
            <p:custDataLst>
              <p:tags r:id="rId7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dtMasterTags_CL13 Id3086"/>
          <p:cNvCxnSpPr/>
          <p:nvPr userDrawn="1">
            <p:custDataLst>
              <p:tags r:id="rId8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dtMasterTags_CL14 Id3087"/>
          <p:cNvCxnSpPr/>
          <p:nvPr userDrawn="1">
            <p:custDataLst>
              <p:tags r:id="rId8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dtMasterTags_CL15 Id3088"/>
          <p:cNvCxnSpPr/>
          <p:nvPr userDrawn="1">
            <p:custDataLst>
              <p:tags r:id="rId8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cdtMasterTags_CL16 Id3089"/>
          <p:cNvCxnSpPr/>
          <p:nvPr userDrawn="1">
            <p:custDataLst>
              <p:tags r:id="rId8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dtMasterTags_CL17 Id3090"/>
          <p:cNvCxnSpPr/>
          <p:nvPr userDrawn="1">
            <p:custDataLst>
              <p:tags r:id="rId8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dtMasterTags_CL18 Id3091"/>
          <p:cNvCxnSpPr/>
          <p:nvPr userDrawn="1">
            <p:custDataLst>
              <p:tags r:id="rId8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dtMasterTags_CL19 Id3092"/>
          <p:cNvCxnSpPr/>
          <p:nvPr userDrawn="1">
            <p:custDataLst>
              <p:tags r:id="rId8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cdtMasterTags_CL20 Id3093"/>
          <p:cNvCxnSpPr/>
          <p:nvPr userDrawn="1">
            <p:custDataLst>
              <p:tags r:id="rId8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cdtMasterTags_CL21 Id3094"/>
          <p:cNvCxnSpPr/>
          <p:nvPr userDrawn="1">
            <p:custDataLst>
              <p:tags r:id="rId8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cdtMasterTags_CL22 Id3095"/>
          <p:cNvCxnSpPr/>
          <p:nvPr userDrawn="1">
            <p:custDataLst>
              <p:tags r:id="rId8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cdtMasterTags"/>
          <p:cNvCxnSpPr/>
          <p:nvPr userDrawn="1">
            <p:custDataLst>
              <p:tags r:id="rId9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cdtTextBox 11 Id18"/>
          <p:cNvSpPr txBox="1"/>
          <p:nvPr userDrawn="1">
            <p:custDataLst>
              <p:tags r:id="rId91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rgbClr val="000000"/>
              </a:solidFill>
            </a:endParaRPr>
          </a:p>
        </p:txBody>
      </p:sp>
      <p:pic>
        <p:nvPicPr>
          <p:cNvPr id="116" name="Picture 2" descr="D:\HoangVN_3\BienDongCo\Name card\Logo\logo_biendongco.bmp"/>
          <p:cNvPicPr>
            <a:picLocks noChangeAspect="1" noChangeArrowheads="1"/>
          </p:cNvPicPr>
          <p:nvPr userDrawn="1"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350" y="227612"/>
            <a:ext cx="2032000" cy="60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4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  <p:sldLayoutId id="2147483792" r:id="rId34"/>
    <p:sldLayoutId id="2147483793" r:id="rId35"/>
    <p:sldLayoutId id="2147483794" r:id="rId36"/>
    <p:sldLayoutId id="2147483795" r:id="rId37"/>
    <p:sldLayoutId id="2147483796" r:id="rId3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4BEB-6C4A-4E2A-9A48-B12D7BD5DF86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4BEB-6C4A-4E2A-9A48-B12D7BD5DF86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1" r:id="rId5"/>
    <p:sldLayoutId id="2147483842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986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8" name="Objek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86" y="858442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inBulletsConfiguration" hidden="1"/>
          <p:cNvSpPr txBox="1"/>
          <p:nvPr/>
        </p:nvSpPr>
        <p:spPr bwMode="gray">
          <a:xfrm>
            <a:off x="1534319" y="866775"/>
            <a:ext cx="6667500" cy="9525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" dirty="0">
              <a:solidFill>
                <a:srgbClr val="FFFFFF"/>
              </a:solidFill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 bwMode="ltGray">
          <a:xfrm>
            <a:off x="266526" y="3177488"/>
            <a:ext cx="8191674" cy="262500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XHQ Operations Intelligence Software</a:t>
            </a:r>
            <a:b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b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br>
              <a: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br>
              <a: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XHQ Basic Development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3 days Agenda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63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pPr algn="l" eaLnBrk="1" hangingPunct="1">
              <a:defRPr/>
            </a:pPr>
            <a:b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Day 1- XHQ Basic Development Training- Introduction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23178"/>
              </p:ext>
            </p:extLst>
          </p:nvPr>
        </p:nvGraphicFramePr>
        <p:xfrm>
          <a:off x="698575" y="1448377"/>
          <a:ext cx="10534074" cy="44488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5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71">
                <a:tc>
                  <a:txBody>
                    <a:bodyPr/>
                    <a:lstStyle/>
                    <a:p>
                      <a:r>
                        <a:rPr lang="en-US" sz="2400" dirty="0"/>
                        <a:t>Topics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 Slot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r>
                        <a:rPr lang="en-US" sz="1700" kern="1200" dirty="0"/>
                        <a:t>Introduction to XHQ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 rowSpan="3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r>
                        <a:rPr lang="en-US" sz="1700" kern="1200" dirty="0"/>
                        <a:t>09.00AM - 12.00AM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r>
                        <a:rPr lang="en-US" sz="1700" kern="1200" dirty="0"/>
                        <a:t>XHQ Information model and Architecture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pPr marL="0" marR="0" lvl="0" indent="0" algn="l" defTabSz="6855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Introduction to XHQ Solution Viewer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870">
                <a:tc>
                  <a:txBody>
                    <a:bodyPr/>
                    <a:lstStyle/>
                    <a:p>
                      <a:r>
                        <a:rPr lang="en-US" sz="1700" i="1" kern="1200" dirty="0"/>
                        <a:t>Lunch Break</a:t>
                      </a:r>
                      <a:endParaRPr lang="en-US" sz="17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r>
                        <a:rPr lang="en-US" sz="1700" kern="1200" dirty="0"/>
                        <a:t>12:00AM – 01:00PM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pPr marL="0" marR="0" lvl="0" indent="0" algn="l" defTabSz="6855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XHQ Development – Introduction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 rowSpan="4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r>
                        <a:rPr lang="en-US" sz="1700" kern="1200" dirty="0"/>
                        <a:t>01.00PM - 03.00PM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 XHQ Development - XHQ Model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700" kern="1200" dirty="0"/>
                        <a:t> XHQ Development - Connection framework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71">
                <a:tc>
                  <a:txBody>
                    <a:bodyPr/>
                    <a:lstStyle/>
                    <a:p>
                      <a:pPr marL="0" marR="0" lvl="0" indent="0" algn="l" defTabSz="6855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XHQ Development - Working with Collections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algn="ctr" defTabSz="685526" rtl="0" eaLnBrk="1" fontAlgn="b" latinLnBrk="0" hangingPunct="1"/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55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60744"/>
              </p:ext>
            </p:extLst>
          </p:nvPr>
        </p:nvGraphicFramePr>
        <p:xfrm>
          <a:off x="654026" y="1457537"/>
          <a:ext cx="10505288" cy="44264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214">
                <a:tc>
                  <a:txBody>
                    <a:bodyPr/>
                    <a:lstStyle/>
                    <a:p>
                      <a:r>
                        <a:rPr lang="en-US" sz="2400" dirty="0"/>
                        <a:t>Topics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 Slot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 XHQ View Development- Concept and Approach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09.00AM - 10.00AM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700" i="1" kern="1200" dirty="0"/>
                        <a:t> </a:t>
                      </a:r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Exercise-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Component (Information Model)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</a:pPr>
                      <a:r>
                        <a:rPr lang="en-US" sz="1700" kern="1200" dirty="0"/>
                        <a:t>10.00AM - 11.45AM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700" i="1" kern="1200" dirty="0"/>
                        <a:t> </a:t>
                      </a:r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Exercise-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Collection (Data source connection)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</a:pPr>
                      <a:r>
                        <a:rPr lang="en-US" sz="1700" kern="1200" dirty="0"/>
                        <a:t>01.00PM – 04:30PM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700" i="1" kern="1200" dirty="0"/>
                        <a:t> </a:t>
                      </a:r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Exercise-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View (Visualization)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</a:pP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555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800" i="1" kern="1200" dirty="0"/>
                        <a:t> </a:t>
                      </a:r>
                      <a:r>
                        <a:rPr lang="en-US" sz="18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Exercise-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Review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04.30PM – 05:30PM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b">
                        <a:spcBef>
                          <a:spcPts val="0"/>
                        </a:spcBef>
                      </a:pP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51780658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Day 2- XHQ Basic Development Training- Work Shop</a:t>
            </a:r>
          </a:p>
        </p:txBody>
      </p:sp>
    </p:spTree>
    <p:extLst>
      <p:ext uri="{BB962C8B-B14F-4D97-AF65-F5344CB8AC3E}">
        <p14:creationId xmlns:p14="http://schemas.microsoft.com/office/powerpoint/2010/main" val="69041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936163"/>
              </p:ext>
            </p:extLst>
          </p:nvPr>
        </p:nvGraphicFramePr>
        <p:xfrm>
          <a:off x="608190" y="1549212"/>
          <a:ext cx="10587791" cy="44805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4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Topics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 Slot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kern="1200" dirty="0"/>
                        <a:t> XHQ View Development - Links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09.00AM - 10.00AM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kern="1200" dirty="0"/>
                        <a:t> </a:t>
                      </a:r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</a:t>
                      </a:r>
                      <a:endParaRPr lang="en-US" sz="17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12.30PM - 01.30PM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kern="1200" dirty="0"/>
                        <a:t> XHQ View Development - Advanced charts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10.00AM - 11.00AM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</a:t>
                      </a:r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</a:t>
                      </a:r>
                      <a:endParaRPr lang="en-US" sz="1600" i="1" dirty="0"/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10:30AM – 12:30PM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670999141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/>
                        <a:t> XHQ Advanced charts, controls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11.00AM - 12.00AM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551662296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marL="0" marR="0" lvl="0" indent="0" algn="l" defTabSz="6855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/>
                        <a:t> </a:t>
                      </a:r>
                      <a:r>
                        <a:rPr lang="en-US" sz="1600" i="1" kern="1200" dirty="0"/>
                        <a:t> </a:t>
                      </a:r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Hands-on Exercise</a:t>
                      </a:r>
                      <a:endParaRPr lang="en-US" sz="1600" i="1" dirty="0"/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01:30PM – 02:30PM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51861389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Introduction to Mobile Development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01:00PM – 02:00PM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032381493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Day 3- XHQ Basic Development Training- Work Shop</a:t>
            </a:r>
          </a:p>
        </p:txBody>
      </p:sp>
    </p:spTree>
    <p:extLst>
      <p:ext uri="{BB962C8B-B14F-4D97-AF65-F5344CB8AC3E}">
        <p14:creationId xmlns:p14="http://schemas.microsoft.com/office/powerpoint/2010/main" val="169439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Day 4- XHQ Basic Development Training- Project Reference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5AC36-C356-449A-AB0F-096C45F6A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46547"/>
              </p:ext>
            </p:extLst>
          </p:nvPr>
        </p:nvGraphicFramePr>
        <p:xfrm>
          <a:off x="608190" y="1549212"/>
          <a:ext cx="10587791" cy="22510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4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89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Topics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 Slot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 </a:t>
                      </a:r>
                      <a:r>
                        <a:rPr lang="en-US" sz="1600" dirty="0"/>
                        <a:t>Introduction to XHQ ANS, TM and </a:t>
                      </a:r>
                      <a:r>
                        <a:rPr lang="en-US" sz="1600" dirty="0" err="1"/>
                        <a:t>ELogs</a:t>
                      </a:r>
                      <a:endParaRPr lang="en-US" sz="1600" dirty="0"/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09.00AM - 11.00AM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XHQ BÚT SƠN Project</a:t>
                      </a: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US" sz="1700" kern="1200" dirty="0"/>
                        <a:t>12.30PM - 01.30PM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3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/>
                        <a:t>11:10AM – 12:00PM</a:t>
                      </a:r>
                      <a:endParaRPr lang="en-US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67099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835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5F87"/>
        </a:solidFill>
        <a:ln>
          <a:noFill/>
        </a:ln>
        <a:effectLst/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bg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4.xml><?xml version="1.0" encoding="utf-8"?>
<a:theme xmlns:a="http://schemas.openxmlformats.org/drawingml/2006/main" name="5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222268"/>
          </a:solidFill>
        </a:ln>
      </a:spPr>
      <a:bodyPr wrap="square">
        <a:spAutoFit/>
      </a:bodyPr>
      <a:lstStyle>
        <a:defPPr>
          <a:defRPr sz="2000" b="1" smtClean="0">
            <a:solidFill>
              <a:schemeClr val="accent2">
                <a:lumMod val="50000"/>
              </a:schemeClr>
            </a:solidFill>
            <a:latin typeface="+mj-lt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7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Text + Index</Name>
  <PpLayout>32</PpLayout>
  <Index>8</Index>
</p4ppTags>
</file>

<file path=customXml/item11.xml><?xml version="1.0" encoding="utf-8"?>
<p4ppTags>
  <Name>One object (small) + Navigation</Name>
  <PpLayout>32</PpLayout>
  <Index>18</Index>
</p4ppTags>
</file>

<file path=customXml/item12.xml><?xml version="1.0" encoding="utf-8"?>
<p4ppTags>
  <Name>Two rows + Navigation</Name>
  <PpLayout>32</PpLayout>
  <Index>21</Index>
</p4ppTags>
</file>

<file path=customXml/item13.xml><?xml version="1.0" encoding="utf-8"?>
<p4ppTags>
  <Name>Free Content</Name>
  <PpLayout>11</PpLayout>
  <Index>9</Index>
</p4ppTags>
</file>

<file path=customXml/item14.xml><?xml version="1.0" encoding="utf-8"?>
<p4ppTags>
  <Name>One object (small)</Name>
  <PpLayout>16</PpLayout>
  <Index>11</Index>
</p4ppTags>
</file>

<file path=customXml/item15.xml><?xml version="1.0" encoding="utf-8"?>
<p4ppTags>
  <Name>One object (large) + Navigation</Name>
  <PpLayout>32</PpLayout>
  <Index>17</Index>
</p4ppTags>
</file>

<file path=customXml/item16.xml><?xml version="1.0" encoding="utf-8"?>
<p4ppTags>
  <Name>Three columns + Navigation</Name>
  <PpLayout>32</PpLayout>
  <Index>20</Index>
</p4ppTags>
</file>

<file path=customXml/item17.xml><?xml version="1.0" encoding="utf-8"?>
<p4ppTags>
  <Name>Two columns + Navigation</Name>
  <PpLayout>32</PpLayout>
  <Index>19</Index>
</p4ppTags>
</file>

<file path=customXml/item18.xml><?xml version="1.0" encoding="utf-8"?>
<p4ppTags>
  <Name>Three columns + Navigation</Name>
  <PpLayout>32</PpLayout>
  <Index>20</Index>
</p4ppTags>
</file>

<file path=customXml/item19.xml><?xml version="1.0" encoding="utf-8"?>
<p4ppTags>
  <Name>Two rows</Name>
  <PpLayout>32</PpLayout>
  <Index>13</Index>
</p4ppTags>
</file>

<file path=customXml/item2.xml><?xml version="1.0" encoding="utf-8"?>
<p4ppTags>
  <Name>Two rows + Navigation</Name>
  <PpLayout>32</PpLayout>
  <Index>21</Index>
</p4ppTags>
</file>

<file path=customXml/item20.xml><?xml version="1.0" encoding="utf-8"?>
<p4ppTags>
  <Name>Two columns</Name>
  <PpLayout>29</PpLayout>
  <Index>12</Index>
</p4ppTags>
</file>

<file path=customXml/item21.xml><?xml version="1.0" encoding="utf-8"?>
<p4ppTags>
  <Name>Three columns</Name>
  <PpLayout>32</PpLayout>
  <Index>14</Index>
</p4ppTags>
</file>

<file path=customXml/item22.xml><?xml version="1.0" encoding="utf-8"?>
<p4ppTags>
  <Name>Four objects</Name>
  <PpLayout>24</PpLayout>
  <Index>15</Index>
</p4ppTags>
</file>

<file path=customXml/item2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4.xml><?xml version="1.0" encoding="utf-8"?>
<p4ppTags>
  <Name>Text + Index</Name>
  <PpLayout>32</PpLayout>
  <Index>8</Index>
</p4ppTags>
</file>

<file path=customXml/item25.xml><?xml version="1.0" encoding="utf-8"?>
<p4ppTags>
  <Name>Two rows</Name>
  <PpLayout>32</PpLayout>
  <Index>13</Index>
</p4ppTags>
</file>

<file path=customXml/item26.xml><?xml version="1.0" encoding="utf-8"?>
<p4ppTags>
  <Name>Two rows</Name>
  <PpLayout>32</PpLayout>
  <Index>13</Index>
</p4ppTags>
</file>

<file path=customXml/item27.xml><?xml version="1.0" encoding="utf-8"?>
<p4ppTags>
  <Name>Four objects</Name>
  <PpLayout>24</PpLayout>
  <Index>15</Index>
</p4ppTags>
</file>

<file path=customXml/item28.xml><?xml version="1.0" encoding="utf-8"?>
<p4ppTags>
  <Name>Three columns</Name>
  <PpLayout>32</PpLayout>
  <Index>14</Index>
</p4ppTags>
</file>

<file path=customXml/item2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4ppTags>
  <Name>Two columns</Name>
  <PpLayout>29</PpLayout>
  <Index>12</Index>
</p4ppTags>
</file>

<file path=customXml/item30.xml><?xml version="1.0" encoding="utf-8"?>
<p4ppTags>
  <Name>Two rows + Navigation</Name>
  <PpLayout>32</PpLayout>
  <Index>21</Index>
</p4ppTags>
</file>

<file path=customXml/item31.xml><?xml version="1.0" encoding="utf-8"?>
<p4ppTags>
  <Name>Three columns</Name>
  <PpLayout>32</PpLayout>
  <Index>14</Index>
</p4ppTags>
</file>

<file path=customXml/item32.xml><?xml version="1.0" encoding="utf-8"?>
<p4ppTags>
  <Name>One object (large)</Name>
  <PpLayout>16</PpLayout>
  <Index>10</Index>
</p4ppTags>
</file>

<file path=customXml/item33.xml><?xml version="1.0" encoding="utf-8"?>
<p4ppTags>
  <Name>Free Content</Name>
  <PpLayout>11</PpLayout>
  <Index>9</Index>
</p4ppTags>
</file>

<file path=customXml/item34.xml><?xml version="1.0" encoding="utf-8"?>
<p4ppTags>
  <Name>One object (small) + Navigation</Name>
  <PpLayout>32</PpLayout>
  <Index>18</Index>
</p4ppTags>
</file>

<file path=customXml/item35.xml><?xml version="1.0" encoding="utf-8"?>
<p4ppTags>
  <Name>One object (small) + Navigation</Name>
  <PpLayout>32</PpLayout>
  <Index>18</Index>
</p4ppTags>
</file>

<file path=customXml/item36.xml><?xml version="1.0" encoding="utf-8"?>
<p4ppTags>
  <Name>Free Content + Navigation</Name>
  <PpLayout>32</PpLayout>
  <Index>16</Index>
</p4ppTags>
</file>

<file path=customXml/item37.xml><?xml version="1.0" encoding="utf-8"?>
<p4ppTags>
  <Name>One object (small)</Name>
  <PpLayout>16</PpLayout>
  <Index>11</Index>
</p4ppTags>
</file>

<file path=customXml/item4.xml><?xml version="1.0" encoding="utf-8"?>
<p4ppTags>
  <Name>One object (small) + Navigation</Name>
  <PpLayout>32</PpLayout>
  <Index>18</Index>
</p4ppTags>
</file>

<file path=customXml/item5.xml><?xml version="1.0" encoding="utf-8"?>
<p4ppTags>
  <Name>Four objects + Navigation</Name>
  <PpLayout>32</PpLayout>
  <Index>22</Index>
</p4ppTags>
</file>

<file path=customXml/item6.xml><?xml version="1.0" encoding="utf-8"?>
<p4ppTags>
  <Name>Four objects + Navigation</Name>
  <PpLayout>32</PpLayout>
  <Index>22</Index>
</p4ppTags>
</file>

<file path=customXml/item7.xml><?xml version="1.0" encoding="utf-8"?>
<p4ppTags>
  <Name>Three columns</Name>
  <PpLayout>32</PpLayout>
  <Index>14</Index>
</p4ppTags>
</file>

<file path=customXml/item8.xml><?xml version="1.0" encoding="utf-8"?>
<p4ppTags>
  <Name>One object (large) + Navigation</Name>
  <PpLayout>32</PpLayout>
  <Index>17</Index>
</p4ppTags>
</file>

<file path=customXml/item9.xml><?xml version="1.0" encoding="utf-8"?>
<p4ppTags>
  <Name>Free Content + Navigation</Name>
  <PpLayout>32</PpLayout>
  <Index>16</Index>
</p4ppTags>
</file>

<file path=customXml/itemProps1.xml><?xml version="1.0" encoding="utf-8"?>
<ds:datastoreItem xmlns:ds="http://schemas.openxmlformats.org/officeDocument/2006/customXml" ds:itemID="{31F0D64C-CA7F-44AC-85DF-CA3E3C851F15}">
  <ds:schemaRefs/>
</ds:datastoreItem>
</file>

<file path=customXml/itemProps10.xml><?xml version="1.0" encoding="utf-8"?>
<ds:datastoreItem xmlns:ds="http://schemas.openxmlformats.org/officeDocument/2006/customXml" ds:itemID="{C07BC473-7004-438A-BED4-D1C6A071BCA1}">
  <ds:schemaRefs/>
</ds:datastoreItem>
</file>

<file path=customXml/itemProps11.xml><?xml version="1.0" encoding="utf-8"?>
<ds:datastoreItem xmlns:ds="http://schemas.openxmlformats.org/officeDocument/2006/customXml" ds:itemID="{3ADB9968-331A-421A-BA48-3E39ADB9470D}">
  <ds:schemaRefs/>
</ds:datastoreItem>
</file>

<file path=customXml/itemProps12.xml><?xml version="1.0" encoding="utf-8"?>
<ds:datastoreItem xmlns:ds="http://schemas.openxmlformats.org/officeDocument/2006/customXml" ds:itemID="{53ABBCDB-553F-4460-A6B0-DB9D8A4DCC33}">
  <ds:schemaRefs/>
</ds:datastoreItem>
</file>

<file path=customXml/itemProps13.xml><?xml version="1.0" encoding="utf-8"?>
<ds:datastoreItem xmlns:ds="http://schemas.openxmlformats.org/officeDocument/2006/customXml" ds:itemID="{AC4F11B5-DBEB-49E0-84F6-3659072A7F00}">
  <ds:schemaRefs/>
</ds:datastoreItem>
</file>

<file path=customXml/itemProps14.xml><?xml version="1.0" encoding="utf-8"?>
<ds:datastoreItem xmlns:ds="http://schemas.openxmlformats.org/officeDocument/2006/customXml" ds:itemID="{4DF2C096-BB3D-4BFE-9E96-97C0FE86374B}">
  <ds:schemaRefs/>
</ds:datastoreItem>
</file>

<file path=customXml/itemProps15.xml><?xml version="1.0" encoding="utf-8"?>
<ds:datastoreItem xmlns:ds="http://schemas.openxmlformats.org/officeDocument/2006/customXml" ds:itemID="{D05FBC4A-EB16-4534-BAE7-C0069CE5253B}">
  <ds:schemaRefs/>
</ds:datastoreItem>
</file>

<file path=customXml/itemProps16.xml><?xml version="1.0" encoding="utf-8"?>
<ds:datastoreItem xmlns:ds="http://schemas.openxmlformats.org/officeDocument/2006/customXml" ds:itemID="{D975B0AB-76C5-4EEF-8898-B15F8DD0EE57}">
  <ds:schemaRefs/>
</ds:datastoreItem>
</file>

<file path=customXml/itemProps17.xml><?xml version="1.0" encoding="utf-8"?>
<ds:datastoreItem xmlns:ds="http://schemas.openxmlformats.org/officeDocument/2006/customXml" ds:itemID="{FE0AFE5E-00C2-47B1-BA07-B08C46583666}">
  <ds:schemaRefs/>
</ds:datastoreItem>
</file>

<file path=customXml/itemProps18.xml><?xml version="1.0" encoding="utf-8"?>
<ds:datastoreItem xmlns:ds="http://schemas.openxmlformats.org/officeDocument/2006/customXml" ds:itemID="{3CCB2635-0092-4662-83DB-4A1D18601649}">
  <ds:schemaRefs/>
</ds:datastoreItem>
</file>

<file path=customXml/itemProps19.xml><?xml version="1.0" encoding="utf-8"?>
<ds:datastoreItem xmlns:ds="http://schemas.openxmlformats.org/officeDocument/2006/customXml" ds:itemID="{0E2CD163-E1F0-44C7-A766-6689350E5D82}">
  <ds:schemaRefs/>
</ds:datastoreItem>
</file>

<file path=customXml/itemProps2.xml><?xml version="1.0" encoding="utf-8"?>
<ds:datastoreItem xmlns:ds="http://schemas.openxmlformats.org/officeDocument/2006/customXml" ds:itemID="{FBEB8F0C-6B5B-45C1-B42B-73701EA747D5}">
  <ds:schemaRefs/>
</ds:datastoreItem>
</file>

<file path=customXml/itemProps20.xml><?xml version="1.0" encoding="utf-8"?>
<ds:datastoreItem xmlns:ds="http://schemas.openxmlformats.org/officeDocument/2006/customXml" ds:itemID="{CF22DE58-F0AC-4C84-8365-E4E69D27FFC7}">
  <ds:schemaRefs/>
</ds:datastoreItem>
</file>

<file path=customXml/itemProps21.xml><?xml version="1.0" encoding="utf-8"?>
<ds:datastoreItem xmlns:ds="http://schemas.openxmlformats.org/officeDocument/2006/customXml" ds:itemID="{101E3291-D880-4942-A9C7-9B9BB67D5E01}">
  <ds:schemaRefs/>
</ds:datastoreItem>
</file>

<file path=customXml/itemProps22.xml><?xml version="1.0" encoding="utf-8"?>
<ds:datastoreItem xmlns:ds="http://schemas.openxmlformats.org/officeDocument/2006/customXml" ds:itemID="{BD3C2CD3-0B0D-45B3-8C4F-3631C991468D}">
  <ds:schemaRefs/>
</ds:datastoreItem>
</file>

<file path=customXml/itemProps23.xml><?xml version="1.0" encoding="utf-8"?>
<ds:datastoreItem xmlns:ds="http://schemas.openxmlformats.org/officeDocument/2006/customXml" ds:itemID="{7B93BA70-8A42-4F10-912C-63FAF1AB04AD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24.xml><?xml version="1.0" encoding="utf-8"?>
<ds:datastoreItem xmlns:ds="http://schemas.openxmlformats.org/officeDocument/2006/customXml" ds:itemID="{03F68BB5-497A-4856-8139-21F3911DDB60}">
  <ds:schemaRefs/>
</ds:datastoreItem>
</file>

<file path=customXml/itemProps25.xml><?xml version="1.0" encoding="utf-8"?>
<ds:datastoreItem xmlns:ds="http://schemas.openxmlformats.org/officeDocument/2006/customXml" ds:itemID="{38AB8DE4-FD9B-4166-BEC3-3F1753596133}">
  <ds:schemaRefs/>
</ds:datastoreItem>
</file>

<file path=customXml/itemProps26.xml><?xml version="1.0" encoding="utf-8"?>
<ds:datastoreItem xmlns:ds="http://schemas.openxmlformats.org/officeDocument/2006/customXml" ds:itemID="{91AFEB38-C045-4FD6-8D5B-CE2448892345}">
  <ds:schemaRefs/>
</ds:datastoreItem>
</file>

<file path=customXml/itemProps27.xml><?xml version="1.0" encoding="utf-8"?>
<ds:datastoreItem xmlns:ds="http://schemas.openxmlformats.org/officeDocument/2006/customXml" ds:itemID="{27AA1974-7F71-431D-96BF-3A558BDEE1A5}">
  <ds:schemaRefs/>
</ds:datastoreItem>
</file>

<file path=customXml/itemProps28.xml><?xml version="1.0" encoding="utf-8"?>
<ds:datastoreItem xmlns:ds="http://schemas.openxmlformats.org/officeDocument/2006/customXml" ds:itemID="{1ACCABD4-5C9E-4EA2-895F-44B1AF4B8710}">
  <ds:schemaRefs/>
</ds:datastoreItem>
</file>

<file path=customXml/itemProps29.xml><?xml version="1.0" encoding="utf-8"?>
<ds:datastoreItem xmlns:ds="http://schemas.openxmlformats.org/officeDocument/2006/customXml" ds:itemID="{40EBA9EC-1610-41C0-98C1-750286214D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13D326-24ED-4113-B337-EAEDE44156FC}">
  <ds:schemaRefs/>
</ds:datastoreItem>
</file>

<file path=customXml/itemProps30.xml><?xml version="1.0" encoding="utf-8"?>
<ds:datastoreItem xmlns:ds="http://schemas.openxmlformats.org/officeDocument/2006/customXml" ds:itemID="{6C79E4F8-DCFB-483C-880A-AEEC6AAFC838}">
  <ds:schemaRefs/>
</ds:datastoreItem>
</file>

<file path=customXml/itemProps31.xml><?xml version="1.0" encoding="utf-8"?>
<ds:datastoreItem xmlns:ds="http://schemas.openxmlformats.org/officeDocument/2006/customXml" ds:itemID="{57002204-B028-4086-A89F-329B3197C0D1}">
  <ds:schemaRefs/>
</ds:datastoreItem>
</file>

<file path=customXml/itemProps32.xml><?xml version="1.0" encoding="utf-8"?>
<ds:datastoreItem xmlns:ds="http://schemas.openxmlformats.org/officeDocument/2006/customXml" ds:itemID="{BB4C4ACE-5412-443A-AB81-9001A0DD2C86}">
  <ds:schemaRefs/>
</ds:datastoreItem>
</file>

<file path=customXml/itemProps33.xml><?xml version="1.0" encoding="utf-8"?>
<ds:datastoreItem xmlns:ds="http://schemas.openxmlformats.org/officeDocument/2006/customXml" ds:itemID="{D8097D0C-BE3E-4AEC-9593-65CFCCB19297}">
  <ds:schemaRefs/>
</ds:datastoreItem>
</file>

<file path=customXml/itemProps34.xml><?xml version="1.0" encoding="utf-8"?>
<ds:datastoreItem xmlns:ds="http://schemas.openxmlformats.org/officeDocument/2006/customXml" ds:itemID="{02851B09-2C6F-45F0-B9D5-B24D98C95992}">
  <ds:schemaRefs/>
</ds:datastoreItem>
</file>

<file path=customXml/itemProps35.xml><?xml version="1.0" encoding="utf-8"?>
<ds:datastoreItem xmlns:ds="http://schemas.openxmlformats.org/officeDocument/2006/customXml" ds:itemID="{D9FE249F-833E-4CF0-BECB-552D01D7DC9E}">
  <ds:schemaRefs/>
</ds:datastoreItem>
</file>

<file path=customXml/itemProps36.xml><?xml version="1.0" encoding="utf-8"?>
<ds:datastoreItem xmlns:ds="http://schemas.openxmlformats.org/officeDocument/2006/customXml" ds:itemID="{7CC5F709-E74B-4E5F-A728-923D5062EBEF}">
  <ds:schemaRefs/>
</ds:datastoreItem>
</file>

<file path=customXml/itemProps37.xml><?xml version="1.0" encoding="utf-8"?>
<ds:datastoreItem xmlns:ds="http://schemas.openxmlformats.org/officeDocument/2006/customXml" ds:itemID="{B3F90352-7E6A-4106-99CD-6D7D48D79DB3}">
  <ds:schemaRefs/>
</ds:datastoreItem>
</file>

<file path=customXml/itemProps4.xml><?xml version="1.0" encoding="utf-8"?>
<ds:datastoreItem xmlns:ds="http://schemas.openxmlformats.org/officeDocument/2006/customXml" ds:itemID="{E6644C2C-A43A-43BD-BD21-11E8C4CEAC57}">
  <ds:schemaRefs/>
</ds:datastoreItem>
</file>

<file path=customXml/itemProps5.xml><?xml version="1.0" encoding="utf-8"?>
<ds:datastoreItem xmlns:ds="http://schemas.openxmlformats.org/officeDocument/2006/customXml" ds:itemID="{F7694CC3-CD44-48C5-A412-16145EF196B2}">
  <ds:schemaRefs/>
</ds:datastoreItem>
</file>

<file path=customXml/itemProps6.xml><?xml version="1.0" encoding="utf-8"?>
<ds:datastoreItem xmlns:ds="http://schemas.openxmlformats.org/officeDocument/2006/customXml" ds:itemID="{4A7B6F67-9F33-44EE-8AEE-25E89BB1BD92}">
  <ds:schemaRefs/>
</ds:datastoreItem>
</file>

<file path=customXml/itemProps7.xml><?xml version="1.0" encoding="utf-8"?>
<ds:datastoreItem xmlns:ds="http://schemas.openxmlformats.org/officeDocument/2006/customXml" ds:itemID="{7969218A-2D43-41A2-B26D-C6B33841ECC0}">
  <ds:schemaRefs/>
</ds:datastoreItem>
</file>

<file path=customXml/itemProps8.xml><?xml version="1.0" encoding="utf-8"?>
<ds:datastoreItem xmlns:ds="http://schemas.openxmlformats.org/officeDocument/2006/customXml" ds:itemID="{B2825224-F4A3-4DF0-9824-9F7E47CEDC01}">
  <ds:schemaRefs/>
</ds:datastoreItem>
</file>

<file path=customXml/itemProps9.xml><?xml version="1.0" encoding="utf-8"?>
<ds:datastoreItem xmlns:ds="http://schemas.openxmlformats.org/officeDocument/2006/customXml" ds:itemID="{50882618-8304-46D8-87DB-5AA5B642DBB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GlobalMOMSummit2017_template_Process</Template>
  <TotalTime>73232</TotalTime>
  <Words>231</Words>
  <Application>Microsoft Office PowerPoint</Application>
  <PresentationFormat>Custom</PresentationFormat>
  <Paragraphs>50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4_Custom Design</vt:lpstr>
      <vt:lpstr>Custom Design</vt:lpstr>
      <vt:lpstr>Siemens 2016 – 16:9</vt:lpstr>
      <vt:lpstr>5_Custom Design</vt:lpstr>
      <vt:lpstr>6_Custom Design</vt:lpstr>
      <vt:lpstr>think-cell Slide</vt:lpstr>
      <vt:lpstr>PowerPoint Presentation</vt:lpstr>
      <vt:lpstr>         Day 1- XHQ Basic Development Training- Introduction</vt:lpstr>
      <vt:lpstr>PowerPoint Presentation</vt:lpstr>
      <vt:lpstr>PowerPoint Presentation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Maurer, Christian</dc:creator>
  <cp:lastModifiedBy>Phan Huu Hau</cp:lastModifiedBy>
  <cp:revision>1039</cp:revision>
  <cp:lastPrinted>2018-11-15T07:31:51Z</cp:lastPrinted>
  <dcterms:created xsi:type="dcterms:W3CDTF">2006-04-07T10:01:45Z</dcterms:created>
  <dcterms:modified xsi:type="dcterms:W3CDTF">2021-06-15T06:19:48Z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ContentTypeId">
    <vt:lpwstr>0x0101005FF8556B62CEEE4A9DCAAD6B7B5A399B</vt:lpwstr>
  </property>
</Properties>
</file>